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73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08/06/2024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" y="325882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167018" y="325882"/>
            <a:ext cx="5262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accent2">
                    <a:lumMod val="75000"/>
                  </a:schemeClr>
                </a:solidFill>
                <a:latin typeface="Corbel" panose="020B0503020204020204" pitchFamily="34" charset="0"/>
              </a:rPr>
              <a:t>Apprendre les tables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017A6E3-EE89-A40B-A341-3B99A523673A}"/>
              </a:ext>
            </a:extLst>
          </p:cNvPr>
          <p:cNvSpPr txBox="1"/>
          <p:nvPr/>
        </p:nvSpPr>
        <p:spPr>
          <a:xfrm>
            <a:off x="359938" y="1428232"/>
            <a:ext cx="6000816" cy="107721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/>
              <a:t>Apprendre régulièrement. La mémoire a besoin de répétitions !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5856939-C1EA-D6A5-6921-2FDCE2F89D5F}"/>
              </a:ext>
            </a:extLst>
          </p:cNvPr>
          <p:cNvSpPr txBox="1"/>
          <p:nvPr/>
        </p:nvSpPr>
        <p:spPr>
          <a:xfrm>
            <a:off x="428592" y="2855792"/>
            <a:ext cx="6000816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200" dirty="0"/>
              <a:t>S’interroger seul</a:t>
            </a:r>
          </a:p>
          <a:p>
            <a:pPr algn="ctr"/>
            <a:r>
              <a:rPr lang="fr-FR" sz="3200" dirty="0"/>
              <a:t>5 x 6 = ? ou  25 = 5 x ? </a:t>
            </a:r>
            <a:endParaRPr lang="fr-FR" sz="1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B6F56E1-8BAC-4AD2-EFE0-8A2DC49447E0}"/>
              </a:ext>
            </a:extLst>
          </p:cNvPr>
          <p:cNvSpPr txBox="1"/>
          <p:nvPr/>
        </p:nvSpPr>
        <p:spPr>
          <a:xfrm>
            <a:off x="359938" y="4476405"/>
            <a:ext cx="6000816" cy="5078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600" dirty="0"/>
              <a:t>Utiliser ses connaissances :</a:t>
            </a:r>
          </a:p>
          <a:p>
            <a:r>
              <a:rPr lang="fr-FR" sz="3200" dirty="0">
                <a:sym typeface="Webdings" panose="05030102010509060703" pitchFamily="18" charset="2"/>
              </a:rPr>
              <a:t> </a:t>
            </a:r>
            <a:r>
              <a:rPr lang="fr-FR" sz="3200" dirty="0"/>
              <a:t>Multiplier par 2 c’est chercher un double.</a:t>
            </a:r>
          </a:p>
          <a:p>
            <a:r>
              <a:rPr lang="fr-FR" sz="3200" dirty="0">
                <a:sym typeface="Webdings" panose="05030102010509060703" pitchFamily="18" charset="2"/>
              </a:rPr>
              <a:t> </a:t>
            </a:r>
            <a:r>
              <a:rPr lang="fr-FR" sz="3200" dirty="0"/>
              <a:t>La table de 4 c’est le double de la table de 2</a:t>
            </a:r>
          </a:p>
          <a:p>
            <a:pPr marL="457200" indent="-457200">
              <a:buFont typeface="Webdings" panose="05030102010509060703" pitchFamily="18" charset="2"/>
              <a:buChar char="4"/>
            </a:pPr>
            <a:r>
              <a:rPr lang="fr-FR" sz="3200" dirty="0"/>
              <a:t>La table de 8 c’est le double de la table de 4</a:t>
            </a:r>
          </a:p>
          <a:p>
            <a:pPr marL="285750" indent="-285750">
              <a:buFont typeface="Webdings" panose="05030102010509060703" pitchFamily="18" charset="2"/>
              <a:buChar char="4"/>
            </a:pPr>
            <a:r>
              <a:rPr lang="fr-FR" sz="3200" dirty="0"/>
              <a:t>La table de 5 : ça finit par 0 (avec un nombre pair) ou par 5 ( avec un nombre impair)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2970</TotalTime>
  <Words>88</Words>
  <Application>Microsoft Office PowerPoint</Application>
  <PresentationFormat>Format A4 (210 x 297 mm)</PresentationFormat>
  <Paragraphs>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Corbel</vt:lpstr>
      <vt:lpstr>Webdings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16</cp:revision>
  <dcterms:created xsi:type="dcterms:W3CDTF">2023-05-30T13:04:46Z</dcterms:created>
  <dcterms:modified xsi:type="dcterms:W3CDTF">2024-06-08T08:13:49Z</dcterms:modified>
</cp:coreProperties>
</file>