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00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780" autoAdjust="0"/>
    <p:restoredTop sz="94660"/>
  </p:normalViewPr>
  <p:slideViewPr>
    <p:cSldViewPr snapToGrid="0">
      <p:cViewPr varScale="1">
        <p:scale>
          <a:sx n="76" d="100"/>
          <a:sy n="76" d="100"/>
        </p:scale>
        <p:origin x="73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54014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6562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014644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96067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30571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208194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456925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120981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651149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247609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71619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22C17B-3010-47C6-A772-DDE999294115}" type="datetimeFigureOut">
              <a:rPr lang="fr-FR" smtClean="0"/>
              <a:t>08/06/2024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308640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 4">
            <a:extLst>
              <a:ext uri="{FF2B5EF4-FFF2-40B4-BE49-F238E27FC236}">
                <a16:creationId xmlns:a16="http://schemas.microsoft.com/office/drawing/2014/main" id="{9BD54CF4-477C-A287-82B8-EB287D15401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0" y="325882"/>
            <a:ext cx="901804" cy="622201"/>
          </a:xfrm>
          <a:prstGeom prst="rect">
            <a:avLst/>
          </a:prstGeom>
        </p:spPr>
      </p:pic>
      <p:sp>
        <p:nvSpPr>
          <p:cNvPr id="6" name="ZoneTexte 5">
            <a:extLst>
              <a:ext uri="{FF2B5EF4-FFF2-40B4-BE49-F238E27FC236}">
                <a16:creationId xmlns:a16="http://schemas.microsoft.com/office/drawing/2014/main" id="{76AE8508-B883-9600-4F14-4644885658AD}"/>
              </a:ext>
            </a:extLst>
          </p:cNvPr>
          <p:cNvSpPr txBox="1"/>
          <p:nvPr/>
        </p:nvSpPr>
        <p:spPr>
          <a:xfrm>
            <a:off x="1167018" y="325882"/>
            <a:ext cx="526239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400" b="1" dirty="0">
                <a:solidFill>
                  <a:schemeClr val="accent2">
                    <a:lumMod val="75000"/>
                  </a:schemeClr>
                </a:solidFill>
                <a:latin typeface="Corbel" panose="020B0503020204020204" pitchFamily="34" charset="0"/>
              </a:rPr>
              <a:t>Apprendre les tables</a:t>
            </a:r>
          </a:p>
        </p:txBody>
      </p:sp>
      <p:sp>
        <p:nvSpPr>
          <p:cNvPr id="12" name="ZoneTexte 11">
            <a:extLst>
              <a:ext uri="{FF2B5EF4-FFF2-40B4-BE49-F238E27FC236}">
                <a16:creationId xmlns:a16="http://schemas.microsoft.com/office/drawing/2014/main" id="{9017A6E3-EE89-A40B-A341-3B99A523673A}"/>
              </a:ext>
            </a:extLst>
          </p:cNvPr>
          <p:cNvSpPr txBox="1"/>
          <p:nvPr/>
        </p:nvSpPr>
        <p:spPr>
          <a:xfrm>
            <a:off x="359938" y="1428232"/>
            <a:ext cx="6000816" cy="1077218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fr-FR" sz="3200" dirty="0"/>
              <a:t>Apprendre régulièrement. La mémoire a besoin de répétitions !</a:t>
            </a: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85856939-C1EA-D6A5-6921-2FDCE2F89D5F}"/>
              </a:ext>
            </a:extLst>
          </p:cNvPr>
          <p:cNvSpPr txBox="1"/>
          <p:nvPr/>
        </p:nvSpPr>
        <p:spPr>
          <a:xfrm>
            <a:off x="428592" y="2855792"/>
            <a:ext cx="6000816" cy="1077218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3200" dirty="0"/>
              <a:t>S’interroger seul</a:t>
            </a:r>
          </a:p>
          <a:p>
            <a:pPr algn="ctr"/>
            <a:r>
              <a:rPr lang="fr-FR" sz="3200" dirty="0"/>
              <a:t>5 x 6 = ? ou  25 = 5 x ? </a:t>
            </a:r>
            <a:endParaRPr lang="fr-FR" sz="1400" dirty="0"/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BB6F56E1-8BAC-4AD2-EFE0-8A2DC49447E0}"/>
              </a:ext>
            </a:extLst>
          </p:cNvPr>
          <p:cNvSpPr txBox="1"/>
          <p:nvPr/>
        </p:nvSpPr>
        <p:spPr>
          <a:xfrm>
            <a:off x="359938" y="4476405"/>
            <a:ext cx="6000816" cy="507831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fr-FR" sz="3600" dirty="0"/>
              <a:t>Utiliser ses connaissances :</a:t>
            </a:r>
          </a:p>
          <a:p>
            <a:r>
              <a:rPr lang="fr-FR" sz="3200" dirty="0">
                <a:sym typeface="Webdings" panose="05030102010509060703" pitchFamily="18" charset="2"/>
              </a:rPr>
              <a:t> </a:t>
            </a:r>
            <a:r>
              <a:rPr lang="fr-FR" sz="3200" dirty="0"/>
              <a:t>Multiplier par 2 c’est chercher un double.</a:t>
            </a:r>
          </a:p>
          <a:p>
            <a:r>
              <a:rPr lang="fr-FR" sz="3200" dirty="0">
                <a:sym typeface="Webdings" panose="05030102010509060703" pitchFamily="18" charset="2"/>
              </a:rPr>
              <a:t> </a:t>
            </a:r>
            <a:r>
              <a:rPr lang="fr-FR" sz="3200" dirty="0"/>
              <a:t>La table de 4 c’est le double de la table de 2</a:t>
            </a:r>
          </a:p>
          <a:p>
            <a:pPr marL="457200" indent="-457200">
              <a:buFont typeface="Webdings" panose="05030102010509060703" pitchFamily="18" charset="2"/>
              <a:buChar char="4"/>
            </a:pPr>
            <a:r>
              <a:rPr lang="fr-FR" sz="3200" dirty="0"/>
              <a:t>La table de 8 c’est le double de la table de 4</a:t>
            </a:r>
          </a:p>
          <a:p>
            <a:pPr marL="285750" indent="-285750">
              <a:buFont typeface="Webdings" panose="05030102010509060703" pitchFamily="18" charset="2"/>
              <a:buChar char="4"/>
            </a:pPr>
            <a:r>
              <a:rPr lang="fr-FR" sz="3200" dirty="0"/>
              <a:t>La table de 5 : ça finit par 0 (avec un nombre pair) ou par 5 ( avec un nombre impair)</a:t>
            </a:r>
            <a:endParaRPr lang="fr-FR" sz="1400" dirty="0"/>
          </a:p>
        </p:txBody>
      </p:sp>
    </p:spTree>
    <p:extLst>
      <p:ext uri="{BB962C8B-B14F-4D97-AF65-F5344CB8AC3E}">
        <p14:creationId xmlns:p14="http://schemas.microsoft.com/office/powerpoint/2010/main" val="168539996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2970</TotalTime>
  <Words>88</Words>
  <Application>Microsoft Office PowerPoint</Application>
  <PresentationFormat>Format A4 (210 x 297 mm)</PresentationFormat>
  <Paragraphs>9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Corbel</vt:lpstr>
      <vt:lpstr>Webdings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</dc:creator>
  <cp:lastModifiedBy>MH</cp:lastModifiedBy>
  <cp:revision>16</cp:revision>
  <dcterms:created xsi:type="dcterms:W3CDTF">2023-05-30T13:04:46Z</dcterms:created>
  <dcterms:modified xsi:type="dcterms:W3CDTF">2024-06-08T08:13:49Z</dcterms:modified>
</cp:coreProperties>
</file>

<file path=docProps/thumbnail.jpeg>
</file>